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7" r:id="rId2"/>
    <p:sldId id="318" r:id="rId3"/>
    <p:sldId id="319" r:id="rId4"/>
    <p:sldId id="350" r:id="rId5"/>
    <p:sldId id="321" r:id="rId6"/>
    <p:sldId id="320" r:id="rId7"/>
    <p:sldId id="322" r:id="rId8"/>
    <p:sldId id="324" r:id="rId9"/>
    <p:sldId id="325" r:id="rId10"/>
    <p:sldId id="326" r:id="rId11"/>
    <p:sldId id="327" r:id="rId12"/>
    <p:sldId id="352" r:id="rId13"/>
    <p:sldId id="345" r:id="rId14"/>
    <p:sldId id="355" r:id="rId15"/>
    <p:sldId id="346" r:id="rId16"/>
    <p:sldId id="347" r:id="rId17"/>
    <p:sldId id="348" r:id="rId18"/>
    <p:sldId id="357" r:id="rId19"/>
    <p:sldId id="356" r:id="rId20"/>
    <p:sldId id="349" r:id="rId21"/>
    <p:sldId id="358" r:id="rId22"/>
    <p:sldId id="353" r:id="rId23"/>
    <p:sldId id="354" r:id="rId24"/>
  </p:sldIdLst>
  <p:sldSz cx="134112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B0F9"/>
    <a:srgbClr val="95CEF9"/>
    <a:srgbClr val="98DDDE"/>
    <a:srgbClr val="00B0F0"/>
    <a:srgbClr val="91A8D0"/>
    <a:srgbClr val="034F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D6E476-1AE2-4CE0-A8F8-A71E4223843D}" v="218" dt="2023-05-09T00:14:20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60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464" y="200"/>
      </p:cViewPr>
      <p:guideLst>
        <p:guide orient="horz" pos="3168"/>
        <p:guide pos="42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3D86D3-A328-4CD1-8FC2-BD6AFC7B1562}" type="datetimeFigureOut">
              <a:rPr lang="en-US" smtClean="0"/>
              <a:t>6/4/26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BE55D-C821-425F-B4AD-1D5C017C5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337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30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010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269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211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08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F23D9-272A-703C-43B6-452A696F1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D07DDD-05D5-8D59-8F3D-383571E37D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FDA83F-06E8-726D-0A33-ED0D1662F6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26BEA4-5A73-C1EF-1E9C-B2AA2B4AB2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64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15DC3-CE05-E3D6-55FE-4B56E23E8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B6D2CB-9F25-F13B-180E-C69BE29222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419E33-C016-9852-C668-3F3148BD25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5F60E3-FE90-32EB-044B-B07F37A7F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04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86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8DEBD-CBF7-FC85-6186-D246B571C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B79684-90A3-42B8-5C6D-5729027B0B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2EE697-A4DC-7F6B-E0EE-484F44957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000C2F-E4F6-2B5C-7FAC-F240912B14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2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1646133"/>
            <a:ext cx="1139952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400" y="5282989"/>
            <a:ext cx="100584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66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0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7391" y="535517"/>
            <a:ext cx="289179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22021" y="535517"/>
            <a:ext cx="850773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782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66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5036" y="2507618"/>
            <a:ext cx="1156716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5036" y="6731215"/>
            <a:ext cx="1156716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/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02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2020" y="2677584"/>
            <a:ext cx="569976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89420" y="2677584"/>
            <a:ext cx="569976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124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3767" y="535519"/>
            <a:ext cx="1156716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3768" y="2465706"/>
            <a:ext cx="5673565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3768" y="3674110"/>
            <a:ext cx="5673565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89421" y="2465706"/>
            <a:ext cx="5701507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89421" y="3674110"/>
            <a:ext cx="5701507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327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97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39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3767" y="670560"/>
            <a:ext cx="432546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1507" y="1448226"/>
            <a:ext cx="678942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3767" y="3017520"/>
            <a:ext cx="432546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75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3767" y="670560"/>
            <a:ext cx="432546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01507" y="1448226"/>
            <a:ext cx="678942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3767" y="3017520"/>
            <a:ext cx="432546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249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2020" y="535519"/>
            <a:ext cx="1156716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020" y="2677584"/>
            <a:ext cx="1156716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2020" y="9322649"/>
            <a:ext cx="301752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E8D70-AB00-4A0D-A818-541A68826717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2460" y="9322649"/>
            <a:ext cx="4526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1660" y="9322649"/>
            <a:ext cx="301752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E695C-38CF-4051-BA54-F6507E62D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294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439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925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247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241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437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0509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577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461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799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5FE4BE-A8E1-32E5-6AE7-4A2467EB8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0338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37E5EF-2EA0-1424-1447-5BAC5FFB2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347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592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494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321D5F-3DD5-98B6-353B-B5BE36EA2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933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193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9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961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053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727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1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56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291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449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3125</TotalTime>
  <Words>9</Words>
  <Application>Microsoft Macintosh PowerPoint</Application>
  <PresentationFormat>Custom</PresentationFormat>
  <Paragraphs>9</Paragraphs>
  <Slides>23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4</cp:revision>
  <dcterms:created xsi:type="dcterms:W3CDTF">2023-05-06T21:26:44Z</dcterms:created>
  <dcterms:modified xsi:type="dcterms:W3CDTF">2026-06-04T14:46:25Z</dcterms:modified>
</cp:coreProperties>
</file>